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handoutMasters/handoutMaster1.xml" ContentType="application/vnd.openxmlformats-officedocument.presentationml.handoutMaster+xml"/>
  <Override PartName="/ppt/theme/theme2.xml" ContentType="application/vnd.openxmlformats-officedocument.theme+xml"/>
  <Override PartName="/ppt/charts/colors1.xml" ContentType="application/vnd.ms-office.chartcolorstyle+xml"/>
  <Override PartName="/ppt/charts/style1.xml" ContentType="application/vnd.ms-office.chartstyle+xml"/>
  <Override PartName="/ppt/charts/chart1.xml" ContentType="application/vnd.openxmlformats-officedocument.drawingml.chart+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60" r:id="rId1"/>
  </p:sldMasterIdLst>
  <p:handoutMasterIdLst>
    <p:handoutMasterId r:id="rId3"/>
  </p:handoutMasterIdLst>
  <p:sldIdLst>
    <p:sldId id="256" r:id="rId2"/>
  </p:sldIdLst>
  <p:sldSz cx="36576000" cy="27432000"/>
  <p:notesSz cx="6858000" cy="9144000"/>
  <p:defaultTextStyle>
    <a:defPPr>
      <a:defRPr lang="en-US"/>
    </a:defPPr>
    <a:lvl1pPr algn="l" rtl="0" fontAlgn="base">
      <a:spcBef>
        <a:spcPct val="0"/>
      </a:spcBef>
      <a:spcAft>
        <a:spcPct val="0"/>
      </a:spcAft>
      <a:defRPr sz="7600" kern="1200">
        <a:solidFill>
          <a:schemeClr val="tx1"/>
        </a:solidFill>
        <a:latin typeface="Arial" charset="0"/>
        <a:ea typeface="+mn-ea"/>
        <a:cs typeface="+mn-cs"/>
      </a:defRPr>
    </a:lvl1pPr>
    <a:lvl2pPr marL="457200" algn="l" rtl="0" fontAlgn="base">
      <a:spcBef>
        <a:spcPct val="0"/>
      </a:spcBef>
      <a:spcAft>
        <a:spcPct val="0"/>
      </a:spcAft>
      <a:defRPr sz="7600" kern="1200">
        <a:solidFill>
          <a:schemeClr val="tx1"/>
        </a:solidFill>
        <a:latin typeface="Arial" charset="0"/>
        <a:ea typeface="+mn-ea"/>
        <a:cs typeface="+mn-cs"/>
      </a:defRPr>
    </a:lvl2pPr>
    <a:lvl3pPr marL="914400" algn="l" rtl="0" fontAlgn="base">
      <a:spcBef>
        <a:spcPct val="0"/>
      </a:spcBef>
      <a:spcAft>
        <a:spcPct val="0"/>
      </a:spcAft>
      <a:defRPr sz="7600" kern="1200">
        <a:solidFill>
          <a:schemeClr val="tx1"/>
        </a:solidFill>
        <a:latin typeface="Arial" charset="0"/>
        <a:ea typeface="+mn-ea"/>
        <a:cs typeface="+mn-cs"/>
      </a:defRPr>
    </a:lvl3pPr>
    <a:lvl4pPr marL="1371600" algn="l" rtl="0" fontAlgn="base">
      <a:spcBef>
        <a:spcPct val="0"/>
      </a:spcBef>
      <a:spcAft>
        <a:spcPct val="0"/>
      </a:spcAft>
      <a:defRPr sz="7600" kern="1200">
        <a:solidFill>
          <a:schemeClr val="tx1"/>
        </a:solidFill>
        <a:latin typeface="Arial" charset="0"/>
        <a:ea typeface="+mn-ea"/>
        <a:cs typeface="+mn-cs"/>
      </a:defRPr>
    </a:lvl4pPr>
    <a:lvl5pPr marL="1828800" algn="l" rtl="0" fontAlgn="base">
      <a:spcBef>
        <a:spcPct val="0"/>
      </a:spcBef>
      <a:spcAft>
        <a:spcPct val="0"/>
      </a:spcAft>
      <a:defRPr sz="7600" kern="1200">
        <a:solidFill>
          <a:schemeClr val="tx1"/>
        </a:solidFill>
        <a:latin typeface="Arial" charset="0"/>
        <a:ea typeface="+mn-ea"/>
        <a:cs typeface="+mn-cs"/>
      </a:defRPr>
    </a:lvl5pPr>
    <a:lvl6pPr marL="2286000" algn="l" defTabSz="914400" rtl="0" eaLnBrk="1" latinLnBrk="0" hangingPunct="1">
      <a:defRPr sz="7600" kern="1200">
        <a:solidFill>
          <a:schemeClr val="tx1"/>
        </a:solidFill>
        <a:latin typeface="Arial" charset="0"/>
        <a:ea typeface="+mn-ea"/>
        <a:cs typeface="+mn-cs"/>
      </a:defRPr>
    </a:lvl6pPr>
    <a:lvl7pPr marL="2743200" algn="l" defTabSz="914400" rtl="0" eaLnBrk="1" latinLnBrk="0" hangingPunct="1">
      <a:defRPr sz="7600" kern="1200">
        <a:solidFill>
          <a:schemeClr val="tx1"/>
        </a:solidFill>
        <a:latin typeface="Arial" charset="0"/>
        <a:ea typeface="+mn-ea"/>
        <a:cs typeface="+mn-cs"/>
      </a:defRPr>
    </a:lvl7pPr>
    <a:lvl8pPr marL="3200400" algn="l" defTabSz="914400" rtl="0" eaLnBrk="1" latinLnBrk="0" hangingPunct="1">
      <a:defRPr sz="7600" kern="1200">
        <a:solidFill>
          <a:schemeClr val="tx1"/>
        </a:solidFill>
        <a:latin typeface="Arial" charset="0"/>
        <a:ea typeface="+mn-ea"/>
        <a:cs typeface="+mn-cs"/>
      </a:defRPr>
    </a:lvl8pPr>
    <a:lvl9pPr marL="3657600" algn="l" defTabSz="914400" rtl="0" eaLnBrk="1" latinLnBrk="0" hangingPunct="1">
      <a:defRPr sz="7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15:clr>
            <a:srgbClr val="A4A3A4"/>
          </p15:clr>
        </p15:guide>
        <p15:guide id="2" pos="2299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B0B00"/>
    <a:srgbClr val="FFFFFF"/>
    <a:srgbClr val="FF9933"/>
    <a:srgbClr val="FFE05B"/>
    <a:srgbClr val="FFCC00"/>
    <a:srgbClr val="993366"/>
    <a:srgbClr val="FFCCFF"/>
    <a:srgbClr val="FF99CC"/>
    <a:srgbClr val="CCCCFF"/>
    <a:srgbClr val="ABD9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2" autoAdjust="0"/>
    <p:restoredTop sz="99397" autoAdjust="0"/>
  </p:normalViewPr>
  <p:slideViewPr>
    <p:cSldViewPr showGuides="1">
      <p:cViewPr varScale="1">
        <p:scale>
          <a:sx n="30" d="100"/>
          <a:sy n="30" d="100"/>
        </p:scale>
        <p:origin x="348" y="138"/>
      </p:cViewPr>
      <p:guideLst>
        <p:guide orient="horz"/>
        <p:guide pos="22992"/>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Series 1</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1"/>
          <c:showCatName val="0"/>
          <c:showSerName val="0"/>
          <c:showPercent val="0"/>
          <c:showBubbleSize val="0"/>
        </c:dLbls>
        <c:gapWidth val="150"/>
        <c:shape val="box"/>
        <c:axId val="417309816"/>
        <c:axId val="417302368"/>
        <c:axId val="0"/>
      </c:bar3DChart>
      <c:catAx>
        <c:axId val="417309816"/>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417302368"/>
        <c:crosses val="autoZero"/>
        <c:auto val="1"/>
        <c:lblAlgn val="ctr"/>
        <c:lblOffset val="100"/>
        <c:noMultiLvlLbl val="0"/>
      </c:catAx>
      <c:valAx>
        <c:axId val="417302368"/>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41730981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25"/>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p3d/>
            </c:spPr>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p3d/>
            </c:spPr>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p3d/>
            </c:spPr>
          </c:dPt>
          <c:dPt>
            <c:idx val="3"/>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p3d/>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15:layout/>
              </c:ext>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ser>
        <c:dLbls>
          <c:showLegendKey val="0"/>
          <c:showVal val="1"/>
          <c:showCatName val="0"/>
          <c:showSerName val="0"/>
          <c:showPercent val="0"/>
          <c:showBubbleSize val="0"/>
          <c:showLeaderLines val="1"/>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0">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66">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1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1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DED6C95-7F5B-4CD5-84FC-DE3B60B2528C}" type="slidenum">
              <a:rPr lang="en-US"/>
              <a:pPr>
                <a:defRPr/>
              </a:pPr>
              <a:t>‹#›</a:t>
            </a:fld>
            <a:endParaRPr lang="en-US"/>
          </a:p>
        </p:txBody>
      </p:sp>
    </p:spTree>
    <p:extLst>
      <p:ext uri="{BB962C8B-B14F-4D97-AF65-F5344CB8AC3E}">
        <p14:creationId xmlns:p14="http://schemas.microsoft.com/office/powerpoint/2010/main" val="167420942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t="-50000" b="-50000"/>
          </a:stretch>
        </a:blipFill>
        <a:effectLst/>
      </p:bgPr>
    </p:bg>
    <p:spTree>
      <p:nvGrpSpPr>
        <p:cNvPr id="1" name=""/>
        <p:cNvGrpSpPr/>
        <p:nvPr/>
      </p:nvGrpSpPr>
      <p:grpSpPr>
        <a:xfrm>
          <a:off x="0" y="0"/>
          <a:ext cx="0" cy="0"/>
          <a:chOff x="0" y="0"/>
          <a:chExt cx="0" cy="0"/>
        </a:xfrm>
      </p:grpSpPr>
      <p:sp>
        <p:nvSpPr>
          <p:cNvPr id="7" name="Rounded Rectangle 6"/>
          <p:cNvSpPr/>
          <p:nvPr userDrawn="1"/>
        </p:nvSpPr>
        <p:spPr>
          <a:xfrm>
            <a:off x="766916" y="762000"/>
            <a:ext cx="35052000" cy="3352800"/>
          </a:xfrm>
          <a:prstGeom prst="roundRect">
            <a:avLst/>
          </a:prstGeom>
          <a:solidFill>
            <a:schemeClr val="tx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userDrawn="1"/>
        </p:nvSpPr>
        <p:spPr>
          <a:xfrm>
            <a:off x="766916" y="4572000"/>
            <a:ext cx="35052000" cy="22174200"/>
          </a:xfrm>
          <a:prstGeom prst="roundRect">
            <a:avLst>
              <a:gd name="adj" fmla="val 3005"/>
            </a:avLst>
          </a:prstGeom>
          <a:solidFill>
            <a:schemeClr val="tx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743200" y="8521710"/>
            <a:ext cx="31089600" cy="5880100"/>
          </a:xfrm>
        </p:spPr>
        <p:txBody>
          <a:bodyPr/>
          <a:lstStyle/>
          <a:p>
            <a:r>
              <a:rPr lang="en-US" smtClean="0"/>
              <a:t>Click to edit Master title style</a:t>
            </a:r>
            <a:endParaRPr lang="en-US"/>
          </a:p>
        </p:txBody>
      </p:sp>
      <p:sp>
        <p:nvSpPr>
          <p:cNvPr id="3" name="Subtitle 2"/>
          <p:cNvSpPr>
            <a:spLocks noGrp="1"/>
          </p:cNvSpPr>
          <p:nvPr>
            <p:ph type="subTitle" idx="1"/>
          </p:nvPr>
        </p:nvSpPr>
        <p:spPr>
          <a:xfrm>
            <a:off x="5486400" y="15544800"/>
            <a:ext cx="25603200" cy="7010400"/>
          </a:xfrm>
        </p:spPr>
        <p:txBody>
          <a:bodyPr/>
          <a:lstStyle>
            <a:lvl1pPr marL="0" indent="0" algn="ctr">
              <a:buNone/>
              <a:defRPr>
                <a:solidFill>
                  <a:schemeClr val="tx1">
                    <a:tint val="75000"/>
                  </a:schemeClr>
                </a:solidFill>
              </a:defRPr>
            </a:lvl1pPr>
            <a:lvl2pPr marL="1828800" indent="0" algn="ctr">
              <a:buNone/>
              <a:defRPr>
                <a:solidFill>
                  <a:schemeClr val="tx1">
                    <a:tint val="75000"/>
                  </a:schemeClr>
                </a:solidFill>
              </a:defRPr>
            </a:lvl2pPr>
            <a:lvl3pPr marL="3657600" indent="0" algn="ctr">
              <a:buNone/>
              <a:defRPr>
                <a:solidFill>
                  <a:schemeClr val="tx1">
                    <a:tint val="75000"/>
                  </a:schemeClr>
                </a:solidFill>
              </a:defRPr>
            </a:lvl3pPr>
            <a:lvl4pPr marL="5486400" indent="0" algn="ctr">
              <a:buNone/>
              <a:defRPr>
                <a:solidFill>
                  <a:schemeClr val="tx1">
                    <a:tint val="75000"/>
                  </a:schemeClr>
                </a:solidFill>
              </a:defRPr>
            </a:lvl4pPr>
            <a:lvl5pPr marL="7315200" indent="0" algn="ctr">
              <a:buNone/>
              <a:defRPr>
                <a:solidFill>
                  <a:schemeClr val="tx1">
                    <a:tint val="75000"/>
                  </a:schemeClr>
                </a:solidFill>
              </a:defRPr>
            </a:lvl5pPr>
            <a:lvl6pPr marL="9144000" indent="0" algn="ctr">
              <a:buNone/>
              <a:defRPr>
                <a:solidFill>
                  <a:schemeClr val="tx1">
                    <a:tint val="75000"/>
                  </a:schemeClr>
                </a:solidFill>
              </a:defRPr>
            </a:lvl6pPr>
            <a:lvl7pPr marL="10972800" indent="0" algn="ctr">
              <a:buNone/>
              <a:defRPr>
                <a:solidFill>
                  <a:schemeClr val="tx1">
                    <a:tint val="75000"/>
                  </a:schemeClr>
                </a:solidFill>
              </a:defRPr>
            </a:lvl7pPr>
            <a:lvl8pPr marL="12801600" indent="0" algn="ctr">
              <a:buNone/>
              <a:defRPr>
                <a:solidFill>
                  <a:schemeClr val="tx1">
                    <a:tint val="75000"/>
                  </a:schemeClr>
                </a:solidFill>
              </a:defRPr>
            </a:lvl8pPr>
            <a:lvl9pPr marL="146304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FA8B9C2-5310-4BB9-9813-A09C029CA706}" type="slidenum">
              <a:rPr lang="en-US" smtClean="0"/>
              <a:pPr>
                <a:defRPr/>
              </a:pPr>
              <a:t>‹#›</a:t>
            </a:fld>
            <a:endParaRPr lang="en-US"/>
          </a:p>
        </p:txBody>
      </p:sp>
    </p:spTree>
    <p:extLst>
      <p:ext uri="{BB962C8B-B14F-4D97-AF65-F5344CB8AC3E}">
        <p14:creationId xmlns:p14="http://schemas.microsoft.com/office/powerpoint/2010/main" val="354794338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8C5A76A-75F9-453D-90F1-B546D34A8437}" type="slidenum">
              <a:rPr lang="en-US" smtClean="0"/>
              <a:pPr>
                <a:defRPr/>
              </a:pPr>
              <a:t>‹#›</a:t>
            </a:fld>
            <a:endParaRPr lang="en-US"/>
          </a:p>
        </p:txBody>
      </p:sp>
    </p:spTree>
    <p:extLst>
      <p:ext uri="{BB962C8B-B14F-4D97-AF65-F5344CB8AC3E}">
        <p14:creationId xmlns:p14="http://schemas.microsoft.com/office/powerpoint/2010/main" val="2476685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0" y="4394200"/>
            <a:ext cx="32918400" cy="93624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0" y="4394200"/>
            <a:ext cx="98145600" cy="93624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2D5A3D4-BB02-4F2C-ACA0-0FA39891D451}" type="slidenum">
              <a:rPr lang="en-US" smtClean="0"/>
              <a:pPr>
                <a:defRPr/>
              </a:pPr>
              <a:t>‹#›</a:t>
            </a:fld>
            <a:endParaRPr lang="en-US"/>
          </a:p>
        </p:txBody>
      </p:sp>
    </p:spTree>
    <p:extLst>
      <p:ext uri="{BB962C8B-B14F-4D97-AF65-F5344CB8AC3E}">
        <p14:creationId xmlns:p14="http://schemas.microsoft.com/office/powerpoint/2010/main" val="3737768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4958CE4-7104-42C1-8500-A0E67CBBB836}" type="slidenum">
              <a:rPr lang="en-US" smtClean="0"/>
              <a:pPr>
                <a:defRPr/>
              </a:pPr>
              <a:t>‹#›</a:t>
            </a:fld>
            <a:endParaRPr lang="en-US"/>
          </a:p>
        </p:txBody>
      </p:sp>
    </p:spTree>
    <p:extLst>
      <p:ext uri="{BB962C8B-B14F-4D97-AF65-F5344CB8AC3E}">
        <p14:creationId xmlns:p14="http://schemas.microsoft.com/office/powerpoint/2010/main" val="905339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252" y="17627610"/>
            <a:ext cx="31089600" cy="5448300"/>
          </a:xfrm>
        </p:spPr>
        <p:txBody>
          <a:bodyPr anchor="t"/>
          <a:lstStyle>
            <a:lvl1pPr algn="l">
              <a:defRPr sz="16000" b="1" cap="all"/>
            </a:lvl1pPr>
          </a:lstStyle>
          <a:p>
            <a:r>
              <a:rPr lang="en-US" smtClean="0"/>
              <a:t>Click to edit Master title style</a:t>
            </a:r>
            <a:endParaRPr lang="en-US"/>
          </a:p>
        </p:txBody>
      </p:sp>
      <p:sp>
        <p:nvSpPr>
          <p:cNvPr id="3" name="Text Placeholder 2"/>
          <p:cNvSpPr>
            <a:spLocks noGrp="1"/>
          </p:cNvSpPr>
          <p:nvPr>
            <p:ph type="body" idx="1"/>
          </p:nvPr>
        </p:nvSpPr>
        <p:spPr>
          <a:xfrm>
            <a:off x="2889252" y="11626854"/>
            <a:ext cx="31089600" cy="6000748"/>
          </a:xfrm>
        </p:spPr>
        <p:txBody>
          <a:bodyPr anchor="b"/>
          <a:lstStyle>
            <a:lvl1pPr marL="0" indent="0">
              <a:buNone/>
              <a:defRPr sz="8000">
                <a:solidFill>
                  <a:schemeClr val="tx1">
                    <a:tint val="75000"/>
                  </a:schemeClr>
                </a:solidFill>
              </a:defRPr>
            </a:lvl1pPr>
            <a:lvl2pPr marL="1828800" indent="0">
              <a:buNone/>
              <a:defRPr sz="7200">
                <a:solidFill>
                  <a:schemeClr val="tx1">
                    <a:tint val="75000"/>
                  </a:schemeClr>
                </a:solidFill>
              </a:defRPr>
            </a:lvl2pPr>
            <a:lvl3pPr marL="3657600" indent="0">
              <a:buNone/>
              <a:defRPr sz="6400">
                <a:solidFill>
                  <a:schemeClr val="tx1">
                    <a:tint val="75000"/>
                  </a:schemeClr>
                </a:solidFill>
              </a:defRPr>
            </a:lvl3pPr>
            <a:lvl4pPr marL="5486400" indent="0">
              <a:buNone/>
              <a:defRPr sz="5600">
                <a:solidFill>
                  <a:schemeClr val="tx1">
                    <a:tint val="75000"/>
                  </a:schemeClr>
                </a:solidFill>
              </a:defRPr>
            </a:lvl4pPr>
            <a:lvl5pPr marL="7315200" indent="0">
              <a:buNone/>
              <a:defRPr sz="5600">
                <a:solidFill>
                  <a:schemeClr val="tx1">
                    <a:tint val="75000"/>
                  </a:schemeClr>
                </a:solidFill>
              </a:defRPr>
            </a:lvl5pPr>
            <a:lvl6pPr marL="9144000" indent="0">
              <a:buNone/>
              <a:defRPr sz="5600">
                <a:solidFill>
                  <a:schemeClr val="tx1">
                    <a:tint val="75000"/>
                  </a:schemeClr>
                </a:solidFill>
              </a:defRPr>
            </a:lvl6pPr>
            <a:lvl7pPr marL="10972800" indent="0">
              <a:buNone/>
              <a:defRPr sz="5600">
                <a:solidFill>
                  <a:schemeClr val="tx1">
                    <a:tint val="75000"/>
                  </a:schemeClr>
                </a:solidFill>
              </a:defRPr>
            </a:lvl7pPr>
            <a:lvl8pPr marL="12801600" indent="0">
              <a:buNone/>
              <a:defRPr sz="5600">
                <a:solidFill>
                  <a:schemeClr val="tx1">
                    <a:tint val="75000"/>
                  </a:schemeClr>
                </a:solidFill>
              </a:defRPr>
            </a:lvl8pPr>
            <a:lvl9pPr marL="14630400" indent="0">
              <a:buNone/>
              <a:defRPr sz="5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144A8B8-8AE5-4150-B7D6-E76913B6D968}" type="slidenum">
              <a:rPr lang="en-US" smtClean="0"/>
              <a:pPr>
                <a:defRPr/>
              </a:pPr>
              <a:t>‹#›</a:t>
            </a:fld>
            <a:endParaRPr lang="en-US"/>
          </a:p>
        </p:txBody>
      </p:sp>
    </p:spTree>
    <p:extLst>
      <p:ext uri="{BB962C8B-B14F-4D97-AF65-F5344CB8AC3E}">
        <p14:creationId xmlns:p14="http://schemas.microsoft.com/office/powerpoint/2010/main" val="495773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34568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DC6793D-F811-416F-990C-3701C6AAA67F}" type="slidenum">
              <a:rPr lang="en-US" smtClean="0"/>
              <a:pPr>
                <a:defRPr/>
              </a:pPr>
              <a:t>‹#›</a:t>
            </a:fld>
            <a:endParaRPr lang="en-US"/>
          </a:p>
        </p:txBody>
      </p:sp>
    </p:spTree>
    <p:extLst>
      <p:ext uri="{BB962C8B-B14F-4D97-AF65-F5344CB8AC3E}">
        <p14:creationId xmlns:p14="http://schemas.microsoft.com/office/powerpoint/2010/main" val="1415558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28800" y="1098552"/>
            <a:ext cx="32918400" cy="4572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28800" y="6140452"/>
            <a:ext cx="16160752"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4" name="Content Placeholder 3"/>
          <p:cNvSpPr>
            <a:spLocks noGrp="1"/>
          </p:cNvSpPr>
          <p:nvPr>
            <p:ph sz="half" idx="2"/>
          </p:nvPr>
        </p:nvSpPr>
        <p:spPr>
          <a:xfrm>
            <a:off x="1828800" y="8699500"/>
            <a:ext cx="16160752"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80110" y="6140452"/>
            <a:ext cx="16167100"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6" name="Content Placeholder 5"/>
          <p:cNvSpPr>
            <a:spLocks noGrp="1"/>
          </p:cNvSpPr>
          <p:nvPr>
            <p:ph sz="quarter" idx="4"/>
          </p:nvPr>
        </p:nvSpPr>
        <p:spPr>
          <a:xfrm>
            <a:off x="18580110" y="8699500"/>
            <a:ext cx="16167100"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33F48BD0-D401-4F87-9CEF-CCEA5D7A4104}" type="slidenum">
              <a:rPr lang="en-US" smtClean="0"/>
              <a:pPr>
                <a:defRPr/>
              </a:pPr>
              <a:t>‹#›</a:t>
            </a:fld>
            <a:endParaRPr lang="en-US"/>
          </a:p>
        </p:txBody>
      </p:sp>
    </p:spTree>
    <p:extLst>
      <p:ext uri="{BB962C8B-B14F-4D97-AF65-F5344CB8AC3E}">
        <p14:creationId xmlns:p14="http://schemas.microsoft.com/office/powerpoint/2010/main" val="1343159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9AB722B-04AD-4E7F-AB38-1F07DE21618A}" type="slidenum">
              <a:rPr lang="en-US" smtClean="0"/>
              <a:pPr>
                <a:defRPr/>
              </a:pPr>
              <a:t>‹#›</a:t>
            </a:fld>
            <a:endParaRPr lang="en-US"/>
          </a:p>
        </p:txBody>
      </p:sp>
    </p:spTree>
    <p:extLst>
      <p:ext uri="{BB962C8B-B14F-4D97-AF65-F5344CB8AC3E}">
        <p14:creationId xmlns:p14="http://schemas.microsoft.com/office/powerpoint/2010/main" val="2523206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B984B07-52F6-4B78-8E87-F9B79365896A}" type="slidenum">
              <a:rPr lang="en-US" smtClean="0"/>
              <a:pPr>
                <a:defRPr/>
              </a:pPr>
              <a:t>‹#›</a:t>
            </a:fld>
            <a:endParaRPr lang="en-US"/>
          </a:p>
        </p:txBody>
      </p:sp>
      <p:sp>
        <p:nvSpPr>
          <p:cNvPr id="5" name="TextBox 4"/>
          <p:cNvSpPr txBox="1"/>
          <p:nvPr userDrawn="1"/>
        </p:nvSpPr>
        <p:spPr>
          <a:xfrm rot="16200000">
            <a:off x="31942088" y="22645301"/>
            <a:ext cx="8382000" cy="276999"/>
          </a:xfrm>
          <a:prstGeom prst="rect">
            <a:avLst/>
          </a:prstGeom>
          <a:noFill/>
        </p:spPr>
        <p:txBody>
          <a:bodyPr lIns="91440" tIns="45720" rIns="91440" bIns="45720">
            <a:spAutoFit/>
          </a:bodyPr>
          <a:lstStyle/>
          <a:p>
            <a:pPr>
              <a:defRPr/>
            </a:pPr>
            <a:r>
              <a:rPr lang="en-US" sz="1200" dirty="0">
                <a:latin typeface="Century Gothic" pitchFamily="34" charset="0"/>
              </a:rPr>
              <a:t>SRCC poster template provided by Instructional Resources and Office of Undergraduate Research</a:t>
            </a:r>
          </a:p>
        </p:txBody>
      </p:sp>
    </p:spTree>
    <p:extLst>
      <p:ext uri="{BB962C8B-B14F-4D97-AF65-F5344CB8AC3E}">
        <p14:creationId xmlns:p14="http://schemas.microsoft.com/office/powerpoint/2010/main" val="1448708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10" y="1092200"/>
            <a:ext cx="12033252" cy="4648200"/>
          </a:xfrm>
        </p:spPr>
        <p:txBody>
          <a:bodyPr anchor="b"/>
          <a:lstStyle>
            <a:lvl1pPr algn="l">
              <a:defRPr sz="8000" b="1"/>
            </a:lvl1pPr>
          </a:lstStyle>
          <a:p>
            <a:r>
              <a:rPr lang="en-US" smtClean="0"/>
              <a:t>Click to edit Master title style</a:t>
            </a:r>
            <a:endParaRPr lang="en-US"/>
          </a:p>
        </p:txBody>
      </p:sp>
      <p:sp>
        <p:nvSpPr>
          <p:cNvPr id="3" name="Content Placeholder 2"/>
          <p:cNvSpPr>
            <a:spLocks noGrp="1"/>
          </p:cNvSpPr>
          <p:nvPr>
            <p:ph idx="1"/>
          </p:nvPr>
        </p:nvSpPr>
        <p:spPr>
          <a:xfrm>
            <a:off x="14300200" y="1092210"/>
            <a:ext cx="20447000" cy="23412452"/>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28810" y="5740410"/>
            <a:ext cx="12033252" cy="18764252"/>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7E3FAC9-7227-4A85-A351-D323704E7571}" type="slidenum">
              <a:rPr lang="en-US" smtClean="0"/>
              <a:pPr>
                <a:defRPr/>
              </a:pPr>
              <a:t>‹#›</a:t>
            </a:fld>
            <a:endParaRPr lang="en-US"/>
          </a:p>
        </p:txBody>
      </p:sp>
    </p:spTree>
    <p:extLst>
      <p:ext uri="{BB962C8B-B14F-4D97-AF65-F5344CB8AC3E}">
        <p14:creationId xmlns:p14="http://schemas.microsoft.com/office/powerpoint/2010/main" val="3929415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9152" y="19202400"/>
            <a:ext cx="21945600" cy="2266952"/>
          </a:xfrm>
        </p:spPr>
        <p:txBody>
          <a:bodyPr anchor="b"/>
          <a:lstStyle>
            <a:lvl1pPr algn="l">
              <a:defRPr sz="8000" b="1"/>
            </a:lvl1pPr>
          </a:lstStyle>
          <a:p>
            <a:r>
              <a:rPr lang="en-US" smtClean="0"/>
              <a:t>Click to edit Master title style</a:t>
            </a:r>
            <a:endParaRPr lang="en-US"/>
          </a:p>
        </p:txBody>
      </p:sp>
      <p:sp>
        <p:nvSpPr>
          <p:cNvPr id="3" name="Picture Placeholder 2"/>
          <p:cNvSpPr>
            <a:spLocks noGrp="1"/>
          </p:cNvSpPr>
          <p:nvPr>
            <p:ph type="pic" idx="1"/>
          </p:nvPr>
        </p:nvSpPr>
        <p:spPr>
          <a:xfrm>
            <a:off x="7169152" y="2451100"/>
            <a:ext cx="21945600" cy="16459200"/>
          </a:xfrm>
        </p:spPr>
        <p:txBody>
          <a:bodyPr/>
          <a:lstStyle>
            <a:lvl1pPr marL="0" indent="0">
              <a:buNone/>
              <a:defRPr sz="12800"/>
            </a:lvl1pPr>
            <a:lvl2pPr marL="1828800" indent="0">
              <a:buNone/>
              <a:defRPr sz="11200"/>
            </a:lvl2pPr>
            <a:lvl3pPr marL="3657600" indent="0">
              <a:buNone/>
              <a:defRPr sz="9600"/>
            </a:lvl3pPr>
            <a:lvl4pPr marL="5486400" indent="0">
              <a:buNone/>
              <a:defRPr sz="8000"/>
            </a:lvl4pPr>
            <a:lvl5pPr marL="7315200" indent="0">
              <a:buNone/>
              <a:defRPr sz="8000"/>
            </a:lvl5pPr>
            <a:lvl6pPr marL="9144000" indent="0">
              <a:buNone/>
              <a:defRPr sz="8000"/>
            </a:lvl6pPr>
            <a:lvl7pPr marL="10972800" indent="0">
              <a:buNone/>
              <a:defRPr sz="8000"/>
            </a:lvl7pPr>
            <a:lvl8pPr marL="12801600" indent="0">
              <a:buNone/>
              <a:defRPr sz="8000"/>
            </a:lvl8pPr>
            <a:lvl9pPr marL="14630400" indent="0">
              <a:buNone/>
              <a:defRPr sz="8000"/>
            </a:lvl9pPr>
          </a:lstStyle>
          <a:p>
            <a:endParaRPr lang="en-US"/>
          </a:p>
        </p:txBody>
      </p:sp>
      <p:sp>
        <p:nvSpPr>
          <p:cNvPr id="4" name="Text Placeholder 3"/>
          <p:cNvSpPr>
            <a:spLocks noGrp="1"/>
          </p:cNvSpPr>
          <p:nvPr>
            <p:ph type="body" sz="half" idx="2"/>
          </p:nvPr>
        </p:nvSpPr>
        <p:spPr>
          <a:xfrm>
            <a:off x="7169152" y="21469352"/>
            <a:ext cx="21945600" cy="3219448"/>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0B9DE8A-C2E4-431D-A778-A3DF3085369F}" type="slidenum">
              <a:rPr lang="en-US" smtClean="0"/>
              <a:pPr>
                <a:defRPr/>
              </a:pPr>
              <a:t>‹#›</a:t>
            </a:fld>
            <a:endParaRPr lang="en-US"/>
          </a:p>
        </p:txBody>
      </p:sp>
    </p:spTree>
    <p:extLst>
      <p:ext uri="{BB962C8B-B14F-4D97-AF65-F5344CB8AC3E}">
        <p14:creationId xmlns:p14="http://schemas.microsoft.com/office/powerpoint/2010/main" val="260636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800" y="1098552"/>
            <a:ext cx="32918400" cy="4572000"/>
          </a:xfrm>
          <a:prstGeom prst="rect">
            <a:avLst/>
          </a:prstGeom>
        </p:spPr>
        <p:txBody>
          <a:bodyPr vert="horz" lIns="365760" tIns="182880" rIns="365760" bIns="18288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828800" y="6400810"/>
            <a:ext cx="32918400" cy="18103852"/>
          </a:xfrm>
          <a:prstGeom prst="rect">
            <a:avLst/>
          </a:prstGeom>
        </p:spPr>
        <p:txBody>
          <a:bodyPr vert="horz" lIns="365760" tIns="182880" rIns="365760" bIns="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828800" y="25425410"/>
            <a:ext cx="8534400" cy="1460500"/>
          </a:xfrm>
          <a:prstGeom prst="rect">
            <a:avLst/>
          </a:prstGeom>
        </p:spPr>
        <p:txBody>
          <a:bodyPr vert="horz" lIns="365760" tIns="182880" rIns="365760" bIns="182880" rtlCol="0" anchor="ctr"/>
          <a:lstStyle>
            <a:lvl1pPr algn="l">
              <a:defRPr sz="48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12496800" y="25425410"/>
            <a:ext cx="11582400" cy="1460500"/>
          </a:xfrm>
          <a:prstGeom prst="rect">
            <a:avLst/>
          </a:prstGeom>
        </p:spPr>
        <p:txBody>
          <a:bodyPr vert="horz" lIns="365760" tIns="182880" rIns="365760" bIns="182880" rtlCol="0" anchor="ctr"/>
          <a:lstStyle>
            <a:lvl1pPr algn="ctr">
              <a:defRPr sz="48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26212800" y="25425410"/>
            <a:ext cx="8534400" cy="1460500"/>
          </a:xfrm>
          <a:prstGeom prst="rect">
            <a:avLst/>
          </a:prstGeom>
        </p:spPr>
        <p:txBody>
          <a:bodyPr vert="horz" lIns="365760" tIns="182880" rIns="365760" bIns="182880" rtlCol="0" anchor="ctr"/>
          <a:lstStyle>
            <a:lvl1pPr algn="r">
              <a:defRPr sz="4800">
                <a:solidFill>
                  <a:schemeClr val="tx1">
                    <a:tint val="75000"/>
                  </a:schemeClr>
                </a:solidFill>
              </a:defRPr>
            </a:lvl1pPr>
          </a:lstStyle>
          <a:p>
            <a:pPr>
              <a:defRPr/>
            </a:pPr>
            <a:fld id="{1C302FDD-3C9E-4182-9C8E-7F492B68D426}" type="slidenum">
              <a:rPr lang="en-US" smtClean="0"/>
              <a:pPr>
                <a:defRPr/>
              </a:pPr>
              <a:t>‹#›</a:t>
            </a:fld>
            <a:endParaRPr lang="en-US"/>
          </a:p>
        </p:txBody>
      </p:sp>
    </p:spTree>
    <p:extLst>
      <p:ext uri="{BB962C8B-B14F-4D97-AF65-F5344CB8AC3E}">
        <p14:creationId xmlns:p14="http://schemas.microsoft.com/office/powerpoint/2010/main" val="2058180288"/>
      </p:ext>
    </p:extLst>
  </p:cSld>
  <p:clrMap bg1="lt1" tx1="dk1" bg2="lt2" tx2="dk2" accent1="accent1" accent2="accent2" accent3="accent3" accent4="accent4" accent5="accent5" accent6="accent6" hlink="hlink" folHlink="folHlink"/>
  <p:sldLayoutIdLst>
    <p:sldLayoutId id="2147484861" r:id="rId1"/>
    <p:sldLayoutId id="2147484862" r:id="rId2"/>
    <p:sldLayoutId id="2147484863" r:id="rId3"/>
    <p:sldLayoutId id="2147484864" r:id="rId4"/>
    <p:sldLayoutId id="2147484865" r:id="rId5"/>
    <p:sldLayoutId id="2147484866" r:id="rId6"/>
    <p:sldLayoutId id="2147484867" r:id="rId7"/>
    <p:sldLayoutId id="2147484868" r:id="rId8"/>
    <p:sldLayoutId id="2147484869" r:id="rId9"/>
    <p:sldLayoutId id="2147484870" r:id="rId10"/>
    <p:sldLayoutId id="2147484871" r:id="rId11"/>
  </p:sldLayoutIdLst>
  <p:txStyles>
    <p:titleStyle>
      <a:lvl1pPr algn="ctr" defTabSz="3657600" rtl="0" eaLnBrk="1" latinLnBrk="0" hangingPunct="1">
        <a:spcBef>
          <a:spcPct val="0"/>
        </a:spcBef>
        <a:buNone/>
        <a:defRPr sz="17600" kern="1200">
          <a:solidFill>
            <a:schemeClr val="tx1"/>
          </a:solidFill>
          <a:latin typeface="+mj-lt"/>
          <a:ea typeface="+mj-ea"/>
          <a:cs typeface="+mj-cs"/>
        </a:defRPr>
      </a:lvl1pPr>
    </p:titleStyle>
    <p:bodyStyle>
      <a:lvl1pPr marL="1371600" indent="-1371600" algn="l" defTabSz="3657600" rtl="0" eaLnBrk="1" latinLnBrk="0" hangingPunct="1">
        <a:spcBef>
          <a:spcPct val="20000"/>
        </a:spcBef>
        <a:buFont typeface="Arial" pitchFamily="34" charset="0"/>
        <a:buChar char="•"/>
        <a:defRPr sz="12800" kern="1200">
          <a:solidFill>
            <a:schemeClr val="tx1"/>
          </a:solidFill>
          <a:latin typeface="+mn-lt"/>
          <a:ea typeface="+mn-ea"/>
          <a:cs typeface="+mn-cs"/>
        </a:defRPr>
      </a:lvl1pPr>
      <a:lvl2pPr marL="2971800" indent="-1143000" algn="l" defTabSz="3657600" rtl="0" eaLnBrk="1" latinLnBrk="0" hangingPunct="1">
        <a:spcBef>
          <a:spcPct val="20000"/>
        </a:spcBef>
        <a:buFont typeface="Arial" pitchFamily="34" charset="0"/>
        <a:buChar char="–"/>
        <a:defRPr sz="11200" kern="1200">
          <a:solidFill>
            <a:schemeClr val="tx1"/>
          </a:solidFill>
          <a:latin typeface="+mn-lt"/>
          <a:ea typeface="+mn-ea"/>
          <a:cs typeface="+mn-cs"/>
        </a:defRPr>
      </a:lvl2pPr>
      <a:lvl3pPr marL="4572000" indent="-914400" algn="l" defTabSz="3657600" rtl="0" eaLnBrk="1" latinLnBrk="0" hangingPunct="1">
        <a:spcBef>
          <a:spcPct val="20000"/>
        </a:spcBef>
        <a:buFont typeface="Arial" pitchFamily="34" charset="0"/>
        <a:buChar char="•"/>
        <a:defRPr sz="9600" kern="1200">
          <a:solidFill>
            <a:schemeClr val="tx1"/>
          </a:solidFill>
          <a:latin typeface="+mn-lt"/>
          <a:ea typeface="+mn-ea"/>
          <a:cs typeface="+mn-cs"/>
        </a:defRPr>
      </a:lvl3pPr>
      <a:lvl4pPr marL="6400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4pPr>
      <a:lvl5pPr marL="82296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5pPr>
      <a:lvl6pPr marL="100584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6pPr>
      <a:lvl7pPr marL="118872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7pPr>
      <a:lvl8pPr marL="137160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8pPr>
      <a:lvl9pPr marL="15544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9pPr>
    </p:bodyStyle>
    <p:other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 Id="rId5" Type="http://schemas.openxmlformats.org/officeDocument/2006/relationships/image" Target="../media/image3.wmf"/><Relationship Id="rId4" Type="http://schemas.openxmlformats.org/officeDocument/2006/relationships/image" Target="../media/image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2" name="Text Box 354"/>
          <p:cNvSpPr txBox="1">
            <a:spLocks noChangeArrowheads="1"/>
          </p:cNvSpPr>
          <p:nvPr/>
        </p:nvSpPr>
        <p:spPr bwMode="auto">
          <a:xfrm>
            <a:off x="1066800" y="976967"/>
            <a:ext cx="34594801" cy="2985433"/>
          </a:xfrm>
          <a:prstGeom prst="rect">
            <a:avLst/>
          </a:prstGeom>
          <a:noFill/>
          <a:ln w="9525">
            <a:noFill/>
            <a:miter lim="800000"/>
            <a:headEnd/>
            <a:tailEnd/>
          </a:ln>
          <a:effectLst/>
        </p:spPr>
        <p:txBody>
          <a:bodyPr wrap="square" lIns="84400" tIns="411480" rIns="84400" bIns="320040">
            <a:spAutoFit/>
          </a:bodyPr>
          <a:lstStyle/>
          <a:p>
            <a:pPr algn="ctr" defTabSz="3760788">
              <a:spcBef>
                <a:spcPct val="50000"/>
              </a:spcBef>
              <a:defRPr/>
            </a:pPr>
            <a:r>
              <a:rPr lang="en-US" sz="8000" b="1" dirty="0" smtClean="0">
                <a:solidFill>
                  <a:schemeClr val="bg1"/>
                </a:solidFill>
                <a:effectLst>
                  <a:outerShdw blurRad="38100" dist="38100" dir="2700000" algn="tl">
                    <a:srgbClr val="000000">
                      <a:alpha val="43137"/>
                    </a:srgbClr>
                  </a:outerShdw>
                </a:effectLst>
                <a:latin typeface="Arial Black" pitchFamily="34" charset="0"/>
              </a:rPr>
              <a:t>Title </a:t>
            </a:r>
            <a:r>
              <a:rPr lang="en-US" sz="8000" b="1" dirty="0">
                <a:solidFill>
                  <a:schemeClr val="bg1"/>
                </a:solidFill>
                <a:effectLst>
                  <a:outerShdw blurRad="38100" dist="38100" dir="2700000" algn="tl">
                    <a:srgbClr val="000000">
                      <a:alpha val="43137"/>
                    </a:srgbClr>
                  </a:outerShdw>
                </a:effectLst>
                <a:latin typeface="Arial Black" pitchFamily="34" charset="0"/>
              </a:rPr>
              <a:t>of your Poster Presentation</a:t>
            </a:r>
          </a:p>
          <a:p>
            <a:pPr algn="ctr" defTabSz="3760788">
              <a:spcBef>
                <a:spcPct val="50000"/>
              </a:spcBef>
              <a:defRPr/>
            </a:pPr>
            <a:r>
              <a:rPr lang="en-US" sz="4000" b="1" dirty="0">
                <a:solidFill>
                  <a:schemeClr val="accent1"/>
                </a:solidFill>
                <a:latin typeface="Arial Black" pitchFamily="34" charset="0"/>
              </a:rPr>
              <a:t>Student Presenter’s Name(s), Major(s) or Course </a:t>
            </a:r>
            <a:r>
              <a:rPr lang="en-US" sz="4000" b="1" dirty="0" smtClean="0">
                <a:solidFill>
                  <a:schemeClr val="accent1"/>
                </a:solidFill>
                <a:latin typeface="Arial Black" pitchFamily="34" charset="0"/>
              </a:rPr>
              <a:t>Name  ·   Mentor’s </a:t>
            </a:r>
            <a:r>
              <a:rPr lang="en-US" sz="4000" b="1" dirty="0">
                <a:solidFill>
                  <a:schemeClr val="accent1"/>
                </a:solidFill>
                <a:latin typeface="Arial Black" pitchFamily="34" charset="0"/>
              </a:rPr>
              <a:t>Name and Title, Department</a:t>
            </a:r>
          </a:p>
        </p:txBody>
      </p:sp>
      <p:sp>
        <p:nvSpPr>
          <p:cNvPr id="2051" name="Text Box 355"/>
          <p:cNvSpPr txBox="1">
            <a:spLocks noChangeArrowheads="1"/>
          </p:cNvSpPr>
          <p:nvPr/>
        </p:nvSpPr>
        <p:spPr bwMode="auto">
          <a:xfrm>
            <a:off x="1071880" y="10289644"/>
            <a:ext cx="11297920" cy="454556"/>
          </a:xfrm>
          <a:prstGeom prst="rect">
            <a:avLst/>
          </a:prstGeom>
          <a:noFill/>
          <a:ln w="9525">
            <a:noFill/>
            <a:miter lim="800000"/>
            <a:headEnd/>
            <a:tailEnd/>
          </a:ln>
        </p:spPr>
        <p:txBody>
          <a:bodyPr wrap="square" lIns="84400" tIns="42200" rIns="84400" bIns="42200">
            <a:spAutoFit/>
          </a:bodyPr>
          <a:lstStyle/>
          <a:p>
            <a:pPr defTabSz="3760788">
              <a:defRPr/>
            </a:pPr>
            <a:r>
              <a:rPr lang="en-US" sz="2400" dirty="0">
                <a:solidFill>
                  <a:schemeClr val="bg1"/>
                </a:solidFill>
              </a:rPr>
              <a:t>Insert Text Here…</a:t>
            </a:r>
          </a:p>
        </p:txBody>
      </p:sp>
      <p:sp>
        <p:nvSpPr>
          <p:cNvPr id="2052" name="Text Box 356"/>
          <p:cNvSpPr txBox="1">
            <a:spLocks noChangeArrowheads="1"/>
          </p:cNvSpPr>
          <p:nvPr/>
        </p:nvSpPr>
        <p:spPr bwMode="auto">
          <a:xfrm>
            <a:off x="1092200" y="20975878"/>
            <a:ext cx="10972800" cy="2301215"/>
          </a:xfrm>
          <a:prstGeom prst="rect">
            <a:avLst/>
          </a:prstGeom>
          <a:noFill/>
          <a:ln w="9525">
            <a:noFill/>
            <a:miter lim="800000"/>
            <a:headEnd/>
            <a:tailEnd/>
          </a:ln>
        </p:spPr>
        <p:txBody>
          <a:bodyPr wrap="square" lIns="84400" tIns="42200" rIns="84400" bIns="42200">
            <a:spAutoFit/>
          </a:bodyPr>
          <a:lstStyle/>
          <a:p>
            <a:pPr defTabSz="3760788">
              <a:defRPr/>
            </a:pPr>
            <a:r>
              <a:rPr lang="en-US" sz="2400" dirty="0">
                <a:solidFill>
                  <a:schemeClr val="bg1"/>
                </a:solidFill>
              </a:rPr>
              <a:t>(replace this text with your own) </a:t>
            </a:r>
          </a:p>
          <a:p>
            <a:pPr defTabSz="3760788">
              <a:defRPr/>
            </a:pPr>
            <a:endParaRPr lang="en-US" sz="2400" dirty="0">
              <a:solidFill>
                <a:schemeClr val="bg1"/>
              </a:solidFill>
            </a:endParaRPr>
          </a:p>
          <a:p>
            <a:pPr defTabSz="3760788">
              <a:defRPr/>
            </a:pPr>
            <a:r>
              <a:rPr lang="en-US" sz="2400" dirty="0">
                <a:solidFill>
                  <a:schemeClr val="bg1"/>
                </a:solidFill>
              </a:rPr>
              <a:t>This section provides a brief explanation of the methodology used in your study. Do not give too many details, but enough so that the people reading your poster understand the techniques you used to collect and analyze data, gather information, or create a work  of art.</a:t>
            </a:r>
          </a:p>
        </p:txBody>
      </p:sp>
      <p:sp>
        <p:nvSpPr>
          <p:cNvPr id="2053" name="Text Box 357"/>
          <p:cNvSpPr txBox="1">
            <a:spLocks noChangeArrowheads="1"/>
          </p:cNvSpPr>
          <p:nvPr/>
        </p:nvSpPr>
        <p:spPr bwMode="auto">
          <a:xfrm>
            <a:off x="1132840" y="5846293"/>
            <a:ext cx="10322560" cy="2301215"/>
          </a:xfrm>
          <a:prstGeom prst="rect">
            <a:avLst/>
          </a:prstGeom>
          <a:noFill/>
          <a:ln w="9525">
            <a:noFill/>
            <a:miter lim="800000"/>
            <a:headEnd/>
            <a:tailEnd/>
          </a:ln>
        </p:spPr>
        <p:txBody>
          <a:bodyPr wrap="square" lIns="0" tIns="42200" rIns="84400" bIns="42200">
            <a:spAutoFit/>
          </a:bodyPr>
          <a:lstStyle/>
          <a:p>
            <a:pPr defTabSz="3760788">
              <a:defRPr/>
            </a:pPr>
            <a:r>
              <a:rPr lang="en-US" sz="2400" dirty="0">
                <a:solidFill>
                  <a:schemeClr val="bg1"/>
                </a:solidFill>
              </a:rPr>
              <a:t>(replace this text with your own) </a:t>
            </a:r>
          </a:p>
          <a:p>
            <a:pPr defTabSz="3760788">
              <a:defRPr/>
            </a:pPr>
            <a:endParaRPr lang="en-US" sz="2400" dirty="0">
              <a:solidFill>
                <a:schemeClr val="bg1"/>
              </a:solidFill>
            </a:endParaRPr>
          </a:p>
          <a:p>
            <a:pPr defTabSz="3760788">
              <a:defRPr/>
            </a:pPr>
            <a:r>
              <a:rPr lang="en-US" sz="2400" dirty="0">
                <a:solidFill>
                  <a:schemeClr val="bg1"/>
                </a:solidFill>
              </a:rPr>
              <a:t>This section and the section below provide an overview of your project so that the people reading your poster know what you did, your central ‘research/scholarly’ question, relevant background to your study, and the significance of your project to advancing understanding.</a:t>
            </a:r>
          </a:p>
        </p:txBody>
      </p:sp>
      <p:sp>
        <p:nvSpPr>
          <p:cNvPr id="1034" name="Text Box 361"/>
          <p:cNvSpPr txBox="1">
            <a:spLocks noChangeArrowheads="1"/>
          </p:cNvSpPr>
          <p:nvPr/>
        </p:nvSpPr>
        <p:spPr bwMode="auto">
          <a:xfrm>
            <a:off x="12130107" y="6770213"/>
            <a:ext cx="1870076" cy="700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spcBef>
                <a:spcPct val="50000"/>
              </a:spcBef>
            </a:pPr>
            <a:endParaRPr lang="en-US" sz="4000" dirty="0"/>
          </a:p>
        </p:txBody>
      </p:sp>
      <p:sp>
        <p:nvSpPr>
          <p:cNvPr id="2058" name="Text Box 364"/>
          <p:cNvSpPr txBox="1">
            <a:spLocks noChangeArrowheads="1"/>
          </p:cNvSpPr>
          <p:nvPr/>
        </p:nvSpPr>
        <p:spPr bwMode="auto">
          <a:xfrm>
            <a:off x="25527001" y="23565589"/>
            <a:ext cx="9561511" cy="2670547"/>
          </a:xfrm>
          <a:prstGeom prst="rect">
            <a:avLst/>
          </a:prstGeom>
          <a:noFill/>
          <a:ln w="9525">
            <a:noFill/>
            <a:miter lim="800000"/>
            <a:headEnd/>
            <a:tailEnd/>
          </a:ln>
        </p:spPr>
        <p:txBody>
          <a:bodyPr wrap="square" lIns="84400" tIns="42200" rIns="84400" bIns="42200" numCol="1" spcCol="457200">
            <a:spAutoFit/>
          </a:bodyPr>
          <a:lstStyle/>
          <a:p>
            <a:pPr marL="457200" indent="-457200" defTabSz="3760788">
              <a:defRPr/>
            </a:pPr>
            <a:r>
              <a:rPr lang="en-US" sz="2400" dirty="0">
                <a:solidFill>
                  <a:schemeClr val="bg1"/>
                </a:solidFill>
              </a:rPr>
              <a:t>(replace this text with your own)  This section can be smaller than 24 </a:t>
            </a:r>
            <a:r>
              <a:rPr lang="en-US" sz="2400" dirty="0" smtClean="0">
                <a:solidFill>
                  <a:schemeClr val="bg1"/>
                </a:solidFill>
              </a:rPr>
              <a:t>point.</a:t>
            </a:r>
          </a:p>
          <a:p>
            <a:pPr marL="457200" indent="-457200" defTabSz="3760788">
              <a:defRPr/>
            </a:pPr>
            <a:endParaRPr lang="en-US" sz="2400" dirty="0" smtClean="0">
              <a:solidFill>
                <a:schemeClr val="bg1"/>
              </a:solidFill>
            </a:endParaRPr>
          </a:p>
          <a:p>
            <a:pPr marL="457200" indent="-457200" defTabSz="3760788">
              <a:defRPr/>
            </a:pPr>
            <a:endParaRPr lang="en-US" sz="2400" dirty="0" smtClean="0">
              <a:solidFill>
                <a:schemeClr val="bg1"/>
              </a:solidFill>
            </a:endParaRPr>
          </a:p>
          <a:p>
            <a:pPr marL="457200" indent="-457200" defTabSz="3760788">
              <a:defRPr/>
            </a:pPr>
            <a:r>
              <a:rPr lang="en-US" sz="2400" dirty="0" smtClean="0">
                <a:solidFill>
                  <a:schemeClr val="bg1"/>
                </a:solidFill>
              </a:rPr>
              <a:t>Use this section for listing sources /references. The text box is already set up with hanging indents (all lines after the first  in each reference are indented.)</a:t>
            </a:r>
            <a:endParaRPr lang="en-US" sz="2400" dirty="0">
              <a:solidFill>
                <a:schemeClr val="bg1"/>
              </a:solidFill>
            </a:endParaRPr>
          </a:p>
        </p:txBody>
      </p:sp>
      <p:sp>
        <p:nvSpPr>
          <p:cNvPr id="2413" name="Text Box 365"/>
          <p:cNvSpPr txBox="1">
            <a:spLocks noChangeArrowheads="1"/>
          </p:cNvSpPr>
          <p:nvPr/>
        </p:nvSpPr>
        <p:spPr bwMode="auto">
          <a:xfrm>
            <a:off x="25527001" y="22873717"/>
            <a:ext cx="1013460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References</a:t>
            </a:r>
          </a:p>
        </p:txBody>
      </p:sp>
      <p:sp>
        <p:nvSpPr>
          <p:cNvPr id="2061" name="Text Box 368"/>
          <p:cNvSpPr txBox="1">
            <a:spLocks noChangeArrowheads="1"/>
          </p:cNvSpPr>
          <p:nvPr/>
        </p:nvSpPr>
        <p:spPr bwMode="auto">
          <a:xfrm>
            <a:off x="25527000" y="6043147"/>
            <a:ext cx="10134600" cy="4147875"/>
          </a:xfrm>
          <a:prstGeom prst="rect">
            <a:avLst/>
          </a:prstGeom>
          <a:noFill/>
          <a:ln w="9525">
            <a:noFill/>
            <a:miter lim="800000"/>
            <a:headEnd/>
            <a:tailEnd/>
          </a:ln>
        </p:spPr>
        <p:txBody>
          <a:bodyPr wrap="square" lIns="84400" tIns="42200" rIns="84400" bIns="42200">
            <a:spAutoFit/>
          </a:bodyPr>
          <a:lstStyle/>
          <a:p>
            <a:pPr>
              <a:defRPr/>
            </a:pPr>
            <a:r>
              <a:rPr lang="en-US" sz="2400" dirty="0">
                <a:solidFill>
                  <a:schemeClr val="bg1"/>
                </a:solidFill>
              </a:rPr>
              <a:t>(replace this text with your own) </a:t>
            </a:r>
          </a:p>
          <a:p>
            <a:pPr>
              <a:defRPr/>
            </a:pPr>
            <a:endParaRPr lang="en-US" sz="2400" dirty="0">
              <a:solidFill>
                <a:schemeClr val="bg1"/>
              </a:solidFill>
            </a:endParaRPr>
          </a:p>
          <a:p>
            <a:pPr>
              <a:defRPr/>
            </a:pPr>
            <a:r>
              <a:rPr lang="en-US" sz="2400" dirty="0">
                <a:solidFill>
                  <a:schemeClr val="bg1"/>
                </a:solidFill>
              </a:rPr>
              <a:t>Be brief and include only the most important findings from your study and your interpretation of your data. </a:t>
            </a:r>
          </a:p>
          <a:p>
            <a:pPr>
              <a:defRPr/>
            </a:pPr>
            <a:endParaRPr lang="en-US" sz="2400" dirty="0">
              <a:solidFill>
                <a:schemeClr val="bg1"/>
              </a:solidFill>
            </a:endParaRPr>
          </a:p>
          <a:p>
            <a:pPr>
              <a:defRPr/>
            </a:pPr>
            <a:r>
              <a:rPr lang="en-US" sz="2400" dirty="0">
                <a:solidFill>
                  <a:schemeClr val="bg1"/>
                </a:solidFill>
              </a:rPr>
              <a:t>RECOMMENDATION: Use graphics, pictures, and other graphics to illustrate your findings. For works of art, include high resolution images. ALL graphics and images should include a caption that provides a clear, concise explanation. Relate figures/graphics/artwork to your text.</a:t>
            </a:r>
          </a:p>
          <a:p>
            <a:pPr>
              <a:defRPr/>
            </a:pPr>
            <a:endParaRPr lang="en-US" sz="2400" dirty="0">
              <a:solidFill>
                <a:schemeClr val="bg1"/>
              </a:solidFill>
            </a:endParaRPr>
          </a:p>
          <a:p>
            <a:pPr>
              <a:defRPr/>
            </a:pPr>
            <a:r>
              <a:rPr lang="en-US" sz="2400" dirty="0">
                <a:solidFill>
                  <a:schemeClr val="bg1"/>
                </a:solidFill>
              </a:rPr>
              <a:t>RECOMMENDATION 2: Use a combination of text and graphics.</a:t>
            </a:r>
          </a:p>
        </p:txBody>
      </p:sp>
      <p:sp>
        <p:nvSpPr>
          <p:cNvPr id="2063" name="Text Box 370"/>
          <p:cNvSpPr txBox="1">
            <a:spLocks noChangeArrowheads="1"/>
          </p:cNvSpPr>
          <p:nvPr/>
        </p:nvSpPr>
        <p:spPr bwMode="auto">
          <a:xfrm>
            <a:off x="25527000" y="15823637"/>
            <a:ext cx="10134600" cy="2670547"/>
          </a:xfrm>
          <a:prstGeom prst="rect">
            <a:avLst/>
          </a:prstGeom>
          <a:noFill/>
          <a:ln w="9525">
            <a:noFill/>
            <a:miter lim="800000"/>
            <a:headEnd/>
            <a:tailEnd/>
          </a:ln>
        </p:spPr>
        <p:txBody>
          <a:bodyPr wrap="square" lIns="84400" tIns="42200" rIns="84400" bIns="42200">
            <a:spAutoFit/>
          </a:bodyPr>
          <a:lstStyle/>
          <a:p>
            <a:pPr>
              <a:defRPr/>
            </a:pPr>
            <a:r>
              <a:rPr lang="en-US" sz="2400" dirty="0">
                <a:solidFill>
                  <a:schemeClr val="bg1"/>
                </a:solidFill>
              </a:rPr>
              <a:t>(replace this text with your own) </a:t>
            </a:r>
          </a:p>
          <a:p>
            <a:pPr>
              <a:defRPr/>
            </a:pPr>
            <a:endParaRPr lang="en-US" sz="2400" dirty="0">
              <a:solidFill>
                <a:schemeClr val="bg1"/>
              </a:solidFill>
            </a:endParaRPr>
          </a:p>
          <a:p>
            <a:pPr>
              <a:defRPr/>
            </a:pPr>
            <a:r>
              <a:rPr lang="en-US" sz="2400" dirty="0">
                <a:solidFill>
                  <a:schemeClr val="bg1"/>
                </a:solidFill>
              </a:rPr>
              <a:t>Briefly identify significant findings. For projects that are ongoing, include any early (preliminary) findings or any promising aspects of your work. For completed projects, consider identifying ‘next’ steps or future directions that the research/scholarly/creative work might take.</a:t>
            </a:r>
          </a:p>
          <a:p>
            <a:pPr>
              <a:defRPr/>
            </a:pPr>
            <a:endParaRPr lang="en-US" sz="2400" dirty="0">
              <a:solidFill>
                <a:schemeClr val="bg1"/>
              </a:solidFill>
            </a:endParaRPr>
          </a:p>
        </p:txBody>
      </p:sp>
      <p:sp>
        <p:nvSpPr>
          <p:cNvPr id="2066" name="Text Box 356"/>
          <p:cNvSpPr txBox="1">
            <a:spLocks noChangeArrowheads="1"/>
          </p:cNvSpPr>
          <p:nvPr/>
        </p:nvSpPr>
        <p:spPr bwMode="auto">
          <a:xfrm>
            <a:off x="12420619" y="5814552"/>
            <a:ext cx="11318876" cy="1562552"/>
          </a:xfrm>
          <a:prstGeom prst="rect">
            <a:avLst/>
          </a:prstGeom>
          <a:noFill/>
          <a:ln w="9525">
            <a:noFill/>
            <a:miter lim="800000"/>
            <a:headEnd/>
            <a:tailEnd/>
          </a:ln>
        </p:spPr>
        <p:txBody>
          <a:bodyPr lIns="84400" tIns="42200" rIns="84400" bIns="42200">
            <a:spAutoFit/>
          </a:bodyPr>
          <a:lstStyle/>
          <a:p>
            <a:pPr defTabSz="3760788">
              <a:defRPr/>
            </a:pPr>
            <a:r>
              <a:rPr lang="en-US" sz="2400" dirty="0">
                <a:solidFill>
                  <a:schemeClr val="bg1"/>
                </a:solidFill>
              </a:rPr>
              <a:t>(replace this text with your own) </a:t>
            </a:r>
          </a:p>
          <a:p>
            <a:pPr defTabSz="3760788">
              <a:defRPr/>
            </a:pPr>
            <a:endParaRPr lang="en-US" sz="2400" dirty="0">
              <a:solidFill>
                <a:schemeClr val="bg1"/>
              </a:solidFill>
            </a:endParaRPr>
          </a:p>
          <a:p>
            <a:pPr defTabSz="3760788">
              <a:defRPr/>
            </a:pPr>
            <a:r>
              <a:rPr lang="en-US" sz="2400" dirty="0">
                <a:solidFill>
                  <a:schemeClr val="bg1"/>
                </a:solidFill>
              </a:rPr>
              <a:t>In this section consider using graphs, histograms, and other visuals to display your data or stages in the development of artwork, etc. </a:t>
            </a:r>
          </a:p>
        </p:txBody>
      </p:sp>
      <p:graphicFrame>
        <p:nvGraphicFramePr>
          <p:cNvPr id="5" name="Chart 38"/>
          <p:cNvGraphicFramePr>
            <a:graphicFrameLocks/>
          </p:cNvGraphicFramePr>
          <p:nvPr>
            <p:extLst>
              <p:ext uri="{D42A27DB-BD31-4B8C-83A1-F6EECF244321}">
                <p14:modId xmlns:p14="http://schemas.microsoft.com/office/powerpoint/2010/main" val="3155788924"/>
              </p:ext>
            </p:extLst>
          </p:nvPr>
        </p:nvGraphicFramePr>
        <p:xfrm>
          <a:off x="17272000" y="17019017"/>
          <a:ext cx="7061200" cy="4673600"/>
        </p:xfrm>
        <a:graphic>
          <a:graphicData uri="http://schemas.openxmlformats.org/drawingml/2006/chart">
            <c:chart xmlns:c="http://schemas.openxmlformats.org/drawingml/2006/chart" xmlns:r="http://schemas.openxmlformats.org/officeDocument/2006/relationships" r:id="rId2"/>
          </a:graphicData>
        </a:graphic>
      </p:graphicFrame>
      <p:sp>
        <p:nvSpPr>
          <p:cNvPr id="1047" name="Text Box 355"/>
          <p:cNvSpPr txBox="1">
            <a:spLocks noChangeArrowheads="1"/>
          </p:cNvSpPr>
          <p:nvPr/>
        </p:nvSpPr>
        <p:spPr bwMode="auto">
          <a:xfrm>
            <a:off x="18288000" y="16053817"/>
            <a:ext cx="4724400" cy="8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r>
              <a:rPr lang="en-US" sz="2400" dirty="0">
                <a:solidFill>
                  <a:schemeClr val="bg1"/>
                </a:solidFill>
              </a:rPr>
              <a:t>Insert Tables or Images of artwork, etc.</a:t>
            </a:r>
          </a:p>
        </p:txBody>
      </p:sp>
      <p:sp>
        <p:nvSpPr>
          <p:cNvPr id="2072" name="Text Box 364"/>
          <p:cNvSpPr txBox="1">
            <a:spLocks noChangeArrowheads="1"/>
          </p:cNvSpPr>
          <p:nvPr/>
        </p:nvSpPr>
        <p:spPr bwMode="auto">
          <a:xfrm>
            <a:off x="25533832" y="20027059"/>
            <a:ext cx="9365768" cy="1562552"/>
          </a:xfrm>
          <a:prstGeom prst="rect">
            <a:avLst/>
          </a:prstGeom>
          <a:noFill/>
          <a:ln w="9525">
            <a:noFill/>
            <a:miter lim="800000"/>
            <a:headEnd/>
            <a:tailEnd/>
          </a:ln>
        </p:spPr>
        <p:txBody>
          <a:bodyPr wrap="square" lIns="84400" tIns="42200" rIns="84400" bIns="42200">
            <a:spAutoFit/>
          </a:bodyPr>
          <a:lstStyle/>
          <a:p>
            <a:pPr defTabSz="3760788">
              <a:defRPr/>
            </a:pPr>
            <a:r>
              <a:rPr lang="en-US" sz="2400" dirty="0">
                <a:solidFill>
                  <a:schemeClr val="bg1"/>
                </a:solidFill>
              </a:rPr>
              <a:t>(replace this text with your own) </a:t>
            </a:r>
          </a:p>
          <a:p>
            <a:pPr defTabSz="3760788">
              <a:defRPr/>
            </a:pPr>
            <a:r>
              <a:rPr lang="en-US" sz="2400" dirty="0">
                <a:solidFill>
                  <a:schemeClr val="bg1"/>
                </a:solidFill>
              </a:rPr>
              <a:t>If your project was funded (all or part) from grants and/or awards, identify the source(s) of support. You also can acknowledge individuals that provided data and/or feedback to you.</a:t>
            </a:r>
          </a:p>
        </p:txBody>
      </p:sp>
      <p:sp>
        <p:nvSpPr>
          <p:cNvPr id="43" name="Text Box 365"/>
          <p:cNvSpPr txBox="1">
            <a:spLocks noChangeArrowheads="1"/>
          </p:cNvSpPr>
          <p:nvPr/>
        </p:nvSpPr>
        <p:spPr bwMode="auto">
          <a:xfrm>
            <a:off x="25533832" y="19368517"/>
            <a:ext cx="9365768"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Acknowledgements</a:t>
            </a:r>
          </a:p>
        </p:txBody>
      </p:sp>
      <p:sp>
        <p:nvSpPr>
          <p:cNvPr id="2074" name="TextBox 25"/>
          <p:cNvSpPr txBox="1">
            <a:spLocks noChangeArrowheads="1"/>
          </p:cNvSpPr>
          <p:nvPr/>
        </p:nvSpPr>
        <p:spPr bwMode="auto">
          <a:xfrm>
            <a:off x="12649200" y="17273019"/>
            <a:ext cx="4267200" cy="8402300"/>
          </a:xfrm>
          <a:prstGeom prst="rect">
            <a:avLst/>
          </a:prstGeom>
          <a:noFill/>
          <a:ln w="9525">
            <a:noFill/>
            <a:miter lim="800000"/>
            <a:headEnd/>
            <a:tailEnd/>
          </a:ln>
        </p:spPr>
        <p:txBody>
          <a:bodyPr lIns="91440" tIns="45720" rIns="91440" bIns="45720">
            <a:spAutoFit/>
          </a:bodyPr>
          <a:lstStyle/>
          <a:p>
            <a:pPr>
              <a:defRPr/>
            </a:pPr>
            <a:r>
              <a:rPr lang="en-US" sz="2000" b="1" dirty="0">
                <a:solidFill>
                  <a:schemeClr val="bg1"/>
                </a:solidFill>
              </a:rPr>
              <a:t>GRAPHICS:</a:t>
            </a:r>
          </a:p>
          <a:p>
            <a:pPr>
              <a:defRPr/>
            </a:pPr>
            <a:r>
              <a:rPr lang="en-US" sz="2000" dirty="0">
                <a:solidFill>
                  <a:schemeClr val="bg1"/>
                </a:solidFill>
              </a:rPr>
              <a:t>Clearly label graph axes, be simple, and use colors that are easy to see against the background. Photos are  a good way to draw attention to your poster. Be sure each photo has a caption that explains what the photo is showing and only use photos that illustrate your text. Photos should be high resolution (about 1200 x 1800 pixels or larger). Avoid web images unless they are of high resolution and okay for educational purposes. Images obtained from the web should include the source (credit).  Avoid use of clip art unless there is no other image available. </a:t>
            </a:r>
          </a:p>
          <a:p>
            <a:pPr>
              <a:defRPr/>
            </a:pPr>
            <a:r>
              <a:rPr lang="en-US" sz="2000" b="1" dirty="0">
                <a:solidFill>
                  <a:schemeClr val="bg1"/>
                </a:solidFill>
              </a:rPr>
              <a:t>TIP: Putting Boxes around your text sections</a:t>
            </a:r>
          </a:p>
          <a:p>
            <a:pPr>
              <a:defRPr/>
            </a:pPr>
            <a:r>
              <a:rPr lang="en-US" sz="2000" dirty="0">
                <a:solidFill>
                  <a:schemeClr val="bg1"/>
                </a:solidFill>
              </a:rPr>
              <a:t>Add space between the edge of your box and the text inside. Right click  or Ctrl – click on text box, go to ‘Format Shape’, then select ‘Text Box’ and make sure your ‘Internal Margins’ are between .2” and .4” for all sides.</a:t>
            </a:r>
          </a:p>
        </p:txBody>
      </p:sp>
      <p:graphicFrame>
        <p:nvGraphicFramePr>
          <p:cNvPr id="6" name="Chart 29"/>
          <p:cNvGraphicFramePr>
            <a:graphicFrameLocks/>
          </p:cNvGraphicFramePr>
          <p:nvPr>
            <p:extLst>
              <p:ext uri="{D42A27DB-BD31-4B8C-83A1-F6EECF244321}">
                <p14:modId xmlns:p14="http://schemas.microsoft.com/office/powerpoint/2010/main" val="4123307565"/>
              </p:ext>
            </p:extLst>
          </p:nvPr>
        </p:nvGraphicFramePr>
        <p:xfrm>
          <a:off x="17729200" y="22543518"/>
          <a:ext cx="5384800" cy="3556000"/>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 Box 359"/>
          <p:cNvSpPr txBox="1">
            <a:spLocks noChangeArrowheads="1"/>
          </p:cNvSpPr>
          <p:nvPr/>
        </p:nvSpPr>
        <p:spPr bwMode="auto">
          <a:xfrm>
            <a:off x="1082675" y="20269709"/>
            <a:ext cx="11172612" cy="177799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3 </a:t>
            </a:r>
            <a:r>
              <a:rPr lang="en-US" sz="3200" dirty="0">
                <a:solidFill>
                  <a:schemeClr val="accent1"/>
                </a:solidFill>
                <a:latin typeface="Arial" panose="020B0604020202020204" pitchFamily="34" charset="0"/>
                <a:cs typeface="Arial" panose="020B0604020202020204" pitchFamily="34" charset="0"/>
              </a:rPr>
              <a:t>(suggestions</a:t>
            </a:r>
            <a:r>
              <a:rPr lang="en-US" sz="3200" dirty="0" smtClean="0">
                <a:solidFill>
                  <a:schemeClr val="accent1"/>
                </a:solidFill>
                <a:latin typeface="Arial" panose="020B0604020202020204" pitchFamily="34" charset="0"/>
                <a:cs typeface="Arial" panose="020B0604020202020204" pitchFamily="34" charset="0"/>
              </a:rPr>
              <a:t>: Method or Approach)</a:t>
            </a:r>
            <a:endParaRPr lang="en-US" sz="3200" dirty="0">
              <a:solidFill>
                <a:schemeClr val="accent1"/>
              </a:solidFill>
              <a:latin typeface="Arial" panose="020B0604020202020204" pitchFamily="34" charset="0"/>
              <a:cs typeface="Arial" panose="020B0604020202020204" pitchFamily="34" charset="0"/>
            </a:endParaRPr>
          </a:p>
          <a:p>
            <a:pPr defTabSz="3760788">
              <a:spcBef>
                <a:spcPct val="50000"/>
              </a:spcBef>
              <a:defRPr/>
            </a:pPr>
            <a:endParaRPr lang="en-US" sz="4400" dirty="0">
              <a:solidFill>
                <a:schemeClr val="accent1"/>
              </a:solidFill>
              <a:latin typeface="Arial Black" pitchFamily="34" charset="0"/>
            </a:endParaRPr>
          </a:p>
        </p:txBody>
      </p:sp>
      <p:sp>
        <p:nvSpPr>
          <p:cNvPr id="27" name="Text Box 360"/>
          <p:cNvSpPr txBox="1">
            <a:spLocks noChangeArrowheads="1"/>
          </p:cNvSpPr>
          <p:nvPr/>
        </p:nvSpPr>
        <p:spPr bwMode="auto">
          <a:xfrm>
            <a:off x="1092200" y="8945211"/>
            <a:ext cx="113792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a:t>
            </a:r>
            <a:r>
              <a:rPr lang="en-US" sz="4400" dirty="0" smtClean="0">
                <a:solidFill>
                  <a:schemeClr val="accent1"/>
                </a:solidFill>
                <a:latin typeface="Arial Black" pitchFamily="34" charset="0"/>
              </a:rPr>
              <a:t>2 </a:t>
            </a:r>
            <a:r>
              <a:rPr lang="en-US" sz="3200" dirty="0">
                <a:solidFill>
                  <a:schemeClr val="accent1"/>
                </a:solidFill>
                <a:latin typeface="Arial" panose="020B0604020202020204" pitchFamily="34" charset="0"/>
                <a:cs typeface="Arial" panose="020B0604020202020204" pitchFamily="34" charset="0"/>
              </a:rPr>
              <a:t>(</a:t>
            </a:r>
            <a:r>
              <a:rPr lang="en-US" sz="3200" dirty="0" smtClean="0">
                <a:solidFill>
                  <a:schemeClr val="accent1"/>
                </a:solidFill>
                <a:latin typeface="Arial" panose="020B0604020202020204" pitchFamily="34" charset="0"/>
                <a:cs typeface="Arial" panose="020B0604020202020204" pitchFamily="34" charset="0"/>
              </a:rPr>
              <a:t>suggestions: Background, Introduction, or Inspiration)</a:t>
            </a:r>
            <a:endParaRPr lang="en-US" sz="3200" dirty="0">
              <a:solidFill>
                <a:schemeClr val="accent1"/>
              </a:solidFill>
              <a:latin typeface="Arial" panose="020B0604020202020204" pitchFamily="34" charset="0"/>
              <a:cs typeface="Arial" panose="020B0604020202020204" pitchFamily="34" charset="0"/>
            </a:endParaRPr>
          </a:p>
        </p:txBody>
      </p:sp>
      <p:sp>
        <p:nvSpPr>
          <p:cNvPr id="28" name="Text Box 362"/>
          <p:cNvSpPr txBox="1">
            <a:spLocks noChangeArrowheads="1"/>
          </p:cNvSpPr>
          <p:nvPr/>
        </p:nvSpPr>
        <p:spPr bwMode="auto">
          <a:xfrm>
            <a:off x="1092200" y="5112042"/>
            <a:ext cx="1032256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a:t>
            </a:r>
            <a:r>
              <a:rPr lang="en-US" sz="4400" dirty="0" smtClean="0">
                <a:solidFill>
                  <a:schemeClr val="accent1"/>
                </a:solidFill>
                <a:latin typeface="Arial Black" pitchFamily="34" charset="0"/>
              </a:rPr>
              <a:t>1 </a:t>
            </a:r>
            <a:r>
              <a:rPr lang="en-US" sz="3200" dirty="0" smtClean="0">
                <a:solidFill>
                  <a:schemeClr val="accent1"/>
                </a:solidFill>
                <a:latin typeface="Arial" panose="020B0604020202020204" pitchFamily="34" charset="0"/>
                <a:cs typeface="Arial" panose="020B0604020202020204" pitchFamily="34" charset="0"/>
              </a:rPr>
              <a:t>(suggestion: Abstract)</a:t>
            </a:r>
            <a:endParaRPr lang="en-US" sz="3200" dirty="0">
              <a:solidFill>
                <a:schemeClr val="accent1"/>
              </a:solidFill>
              <a:latin typeface="Arial" panose="020B0604020202020204" pitchFamily="34" charset="0"/>
              <a:cs typeface="Arial" panose="020B0604020202020204" pitchFamily="34" charset="0"/>
            </a:endParaRPr>
          </a:p>
        </p:txBody>
      </p:sp>
      <p:sp>
        <p:nvSpPr>
          <p:cNvPr id="29" name="Text Box 367"/>
          <p:cNvSpPr txBox="1">
            <a:spLocks noChangeArrowheads="1"/>
          </p:cNvSpPr>
          <p:nvPr/>
        </p:nvSpPr>
        <p:spPr bwMode="auto">
          <a:xfrm>
            <a:off x="25527000" y="4877282"/>
            <a:ext cx="101346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5 </a:t>
            </a:r>
            <a:r>
              <a:rPr lang="en-US" sz="3200" dirty="0">
                <a:solidFill>
                  <a:schemeClr val="accent1"/>
                </a:solidFill>
                <a:latin typeface="Arial" panose="020B0604020202020204" pitchFamily="34" charset="0"/>
                <a:cs typeface="Arial" panose="020B0604020202020204" pitchFamily="34" charset="0"/>
              </a:rPr>
              <a:t>(suggestions: </a:t>
            </a:r>
            <a:r>
              <a:rPr lang="en-US" sz="3200" dirty="0" smtClean="0">
                <a:solidFill>
                  <a:schemeClr val="accent1"/>
                </a:solidFill>
                <a:latin typeface="Arial" panose="020B0604020202020204" pitchFamily="34" charset="0"/>
                <a:cs typeface="Arial" panose="020B0604020202020204" pitchFamily="34" charset="0"/>
              </a:rPr>
              <a:t>Interpretations of Findings)</a:t>
            </a:r>
            <a:endParaRPr lang="en-US" sz="3200" dirty="0">
              <a:solidFill>
                <a:schemeClr val="accent1"/>
              </a:solidFill>
              <a:latin typeface="Arial" panose="020B0604020202020204" pitchFamily="34" charset="0"/>
              <a:cs typeface="Arial" panose="020B0604020202020204" pitchFamily="34" charset="0"/>
            </a:endParaRPr>
          </a:p>
        </p:txBody>
      </p:sp>
      <p:sp>
        <p:nvSpPr>
          <p:cNvPr id="30" name="Text Box 369"/>
          <p:cNvSpPr txBox="1">
            <a:spLocks noChangeArrowheads="1"/>
          </p:cNvSpPr>
          <p:nvPr/>
        </p:nvSpPr>
        <p:spPr bwMode="auto">
          <a:xfrm>
            <a:off x="25533832" y="14539531"/>
            <a:ext cx="10134600" cy="1993439"/>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6 </a:t>
            </a:r>
            <a:r>
              <a:rPr lang="en-US" sz="3200" dirty="0">
                <a:solidFill>
                  <a:schemeClr val="accent1"/>
                </a:solidFill>
                <a:latin typeface="Arial" panose="020B0604020202020204" pitchFamily="34" charset="0"/>
                <a:cs typeface="Arial" panose="020B0604020202020204" pitchFamily="34" charset="0"/>
              </a:rPr>
              <a:t>(suggestions: </a:t>
            </a:r>
            <a:r>
              <a:rPr lang="en-US" sz="3200" dirty="0" smtClean="0">
                <a:solidFill>
                  <a:schemeClr val="accent1"/>
                </a:solidFill>
                <a:latin typeface="Arial" panose="020B0604020202020204" pitchFamily="34" charset="0"/>
                <a:cs typeface="Arial" panose="020B0604020202020204" pitchFamily="34" charset="0"/>
              </a:rPr>
              <a:t>Conclusions or Recommendations)</a:t>
            </a:r>
            <a:endParaRPr lang="en-US" sz="3200" dirty="0">
              <a:solidFill>
                <a:schemeClr val="accent1"/>
              </a:solidFill>
              <a:latin typeface="Arial" panose="020B0604020202020204" pitchFamily="34" charset="0"/>
              <a:cs typeface="Arial" panose="020B0604020202020204" pitchFamily="34" charset="0"/>
            </a:endParaRPr>
          </a:p>
          <a:p>
            <a:pPr defTabSz="3760788">
              <a:spcBef>
                <a:spcPct val="50000"/>
              </a:spcBef>
              <a:defRPr/>
            </a:pPr>
            <a:endParaRPr lang="en-US" sz="3200" dirty="0">
              <a:solidFill>
                <a:schemeClr val="accent1"/>
              </a:solidFill>
              <a:latin typeface="Arial Black" pitchFamily="34" charset="0"/>
            </a:endParaRPr>
          </a:p>
        </p:txBody>
      </p:sp>
      <p:sp>
        <p:nvSpPr>
          <p:cNvPr id="31" name="Text Box 359"/>
          <p:cNvSpPr txBox="1">
            <a:spLocks noChangeArrowheads="1"/>
          </p:cNvSpPr>
          <p:nvPr/>
        </p:nvSpPr>
        <p:spPr bwMode="auto">
          <a:xfrm>
            <a:off x="12461876" y="5148883"/>
            <a:ext cx="11464924" cy="762333"/>
          </a:xfrm>
          <a:prstGeom prst="rect">
            <a:avLst/>
          </a:prstGeom>
          <a:noFill/>
          <a:ln w="9525">
            <a:noFill/>
            <a:miter lim="800000"/>
            <a:headEnd/>
            <a:tailEnd/>
          </a:ln>
          <a:effectLst/>
        </p:spPr>
        <p:txBody>
          <a:bodyPr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4 </a:t>
            </a:r>
            <a:r>
              <a:rPr lang="en-US" sz="3200" dirty="0" smtClean="0">
                <a:solidFill>
                  <a:schemeClr val="accent1"/>
                </a:solidFill>
                <a:latin typeface="Arial" panose="020B0604020202020204" pitchFamily="34" charset="0"/>
                <a:cs typeface="Arial" panose="020B0604020202020204" pitchFamily="34" charset="0"/>
              </a:rPr>
              <a:t>(suggestions</a:t>
            </a:r>
            <a:r>
              <a:rPr lang="en-US" sz="3200" dirty="0">
                <a:solidFill>
                  <a:schemeClr val="accent1"/>
                </a:solidFill>
                <a:latin typeface="Arial" panose="020B0604020202020204" pitchFamily="34" charset="0"/>
                <a:cs typeface="Arial" panose="020B0604020202020204" pitchFamily="34" charset="0"/>
              </a:rPr>
              <a:t>: </a:t>
            </a:r>
            <a:r>
              <a:rPr lang="en-US" sz="3200" dirty="0" smtClean="0">
                <a:solidFill>
                  <a:schemeClr val="accent1"/>
                </a:solidFill>
                <a:latin typeface="Arial" panose="020B0604020202020204" pitchFamily="34" charset="0"/>
                <a:cs typeface="Arial" panose="020B0604020202020204" pitchFamily="34" charset="0"/>
              </a:rPr>
              <a:t>Findings to Date or Results)</a:t>
            </a:r>
            <a:endParaRPr lang="en-US" sz="3200" dirty="0">
              <a:solidFill>
                <a:schemeClr val="accent1"/>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0811" y="1058287"/>
            <a:ext cx="2488682" cy="2824365"/>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537400" y="1222764"/>
            <a:ext cx="2857049" cy="2534889"/>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4D170D5BCF7247941969532C298561" ma:contentTypeVersion="15" ma:contentTypeDescription="Create a new document." ma:contentTypeScope="" ma:versionID="367acd99beb96f210f372df68f40d2b5">
  <xsd:schema xmlns:xsd="http://www.w3.org/2001/XMLSchema" xmlns:xs="http://www.w3.org/2001/XMLSchema" xmlns:p="http://schemas.microsoft.com/office/2006/metadata/properties" xmlns:ns2="a3b0b6f5-45b6-417c-b616-a2fdc39bfd94" xmlns:ns3="2e76e06e-6dc9-41d1-8a9f-c03742f3a7a3" targetNamespace="http://schemas.microsoft.com/office/2006/metadata/properties" ma:root="true" ma:fieldsID="616db39ffe08815341a0d9f6fc4c31da" ns2:_="" ns3:_="">
    <xsd:import namespace="a3b0b6f5-45b6-417c-b616-a2fdc39bfd94"/>
    <xsd:import namespace="2e76e06e-6dc9-41d1-8a9f-c03742f3a7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b0b6f5-45b6-417c-b616-a2fdc39bfd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f3fd32b-b413-49a2-949f-b4baa8a26353"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76e06e-6dc9-41d1-8a9f-c03742f3a7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c8407ad-7fbe-4d71-8002-5891a13565bf}" ma:internalName="TaxCatchAll" ma:showField="CatchAllData" ma:web="2e76e06e-6dc9-41d1-8a9f-c03742f3a7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e76e06e-6dc9-41d1-8a9f-c03742f3a7a3" xsi:nil="true"/>
    <lcf76f155ced4ddcb4097134ff3c332f xmlns="a3b0b6f5-45b6-417c-b616-a2fdc39bfd9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3968651-2EEA-4A77-814A-45CA9155E7A7}"/>
</file>

<file path=customXml/itemProps2.xml><?xml version="1.0" encoding="utf-8"?>
<ds:datastoreItem xmlns:ds="http://schemas.openxmlformats.org/officeDocument/2006/customXml" ds:itemID="{B72028CE-F617-44D1-8874-310053E91F2E}"/>
</file>

<file path=customXml/itemProps3.xml><?xml version="1.0" encoding="utf-8"?>
<ds:datastoreItem xmlns:ds="http://schemas.openxmlformats.org/officeDocument/2006/customXml" ds:itemID="{EB7BD6E7-C5C8-41E2-B772-79A9996A0884}"/>
</file>

<file path=docProps/app.xml><?xml version="1.0" encoding="utf-8"?>
<Properties xmlns="http://schemas.openxmlformats.org/officeDocument/2006/extended-properties" xmlns:vt="http://schemas.openxmlformats.org/officeDocument/2006/docPropsVTypes">
  <Template/>
  <TotalTime>1433</TotalTime>
  <Words>649</Words>
  <Application>Microsoft Office PowerPoint</Application>
  <PresentationFormat>Custom</PresentationFormat>
  <Paragraphs>43</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Black</vt:lpstr>
      <vt:lpstr>Calibri</vt:lpstr>
      <vt:lpstr>Century Gothic</vt:lpstr>
      <vt:lpstr>Office Theme</vt:lpstr>
      <vt:lpstr>PowerPoint Presentation</vt:lpstr>
    </vt:vector>
  </TitlesOfParts>
  <Company>Buffalo State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Robin L. Foster</dc:creator>
  <cp:lastModifiedBy>Waite, Kaylene</cp:lastModifiedBy>
  <cp:revision>188</cp:revision>
  <dcterms:created xsi:type="dcterms:W3CDTF">2005-03-16T15:57:41Z</dcterms:created>
  <dcterms:modified xsi:type="dcterms:W3CDTF">2017-03-06T21:34:35Z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0x0101005F4D170D5BCF7247941969532C298561</vt:lpwstr>
  </property>
</Properties>
</file>